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83" r:id="rId3"/>
    <p:sldId id="291" r:id="rId4"/>
    <p:sldId id="299" r:id="rId5"/>
    <p:sldId id="306" r:id="rId6"/>
    <p:sldId id="284" r:id="rId7"/>
    <p:sldId id="300" r:id="rId8"/>
    <p:sldId id="301" r:id="rId9"/>
    <p:sldId id="303" r:id="rId10"/>
    <p:sldId id="302" r:id="rId11"/>
    <p:sldId id="304" r:id="rId12"/>
    <p:sldId id="305" r:id="rId13"/>
    <p:sldId id="307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>
        <p:scale>
          <a:sx n="71" d="100"/>
          <a:sy n="71" d="100"/>
        </p:scale>
        <p:origin x="84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2018/12/03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2018/12/03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3" y="0"/>
            <a:ext cx="10281859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389375" y="4087682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001" y="3254594"/>
            <a:ext cx="5158322" cy="3603406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sz="3600" dirty="0"/>
              <a:t>Bookstore Database Management </a:t>
            </a:r>
            <a:r>
              <a:rPr lang="en-US" sz="3600" dirty="0" smtClean="0"/>
              <a:t> System</a:t>
            </a:r>
            <a:endParaRPr lang="en-ZA" sz="3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898" y="4906231"/>
            <a:ext cx="3848653" cy="723039"/>
          </a:xfrm>
        </p:spPr>
        <p:txBody>
          <a:bodyPr/>
          <a:lstStyle/>
          <a:p>
            <a:r>
              <a:rPr lang="en-US" sz="3200" dirty="0"/>
              <a:t>IST-659 Database Management systems</a:t>
            </a:r>
          </a:p>
          <a:p>
            <a:r>
              <a:rPr lang="en-US" sz="2800" dirty="0"/>
              <a:t>Srinivas Reddy Pachika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22" y="121298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                                  Assign Shelf Form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69" y="1448972"/>
            <a:ext cx="5992836" cy="461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          </a:t>
            </a:r>
            <a:r>
              <a:rPr lang="en-US" b="1" dirty="0" smtClean="0"/>
              <a:t>Sales Report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83" y="1561514"/>
            <a:ext cx="7258929" cy="4248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Customer Purchase History Report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5" y="1387370"/>
            <a:ext cx="8606034" cy="3912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                                              Trigger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19" y="1380839"/>
            <a:ext cx="7126940" cy="4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63" y="0"/>
            <a:ext cx="10568940" cy="6858000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003" y="4086254"/>
            <a:ext cx="5233182" cy="2771745"/>
          </a:xfrm>
        </p:spPr>
        <p:txBody>
          <a:bodyPr/>
          <a:lstStyle/>
          <a:p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      Thank you</a:t>
            </a:r>
            <a:endParaRPr lang="en-ZA" sz="7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Project Goals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727" y="1837543"/>
            <a:ext cx="5472000" cy="3117012"/>
          </a:xfrm>
        </p:spPr>
        <p:txBody>
          <a:bodyPr/>
          <a:lstStyle/>
          <a:p>
            <a:r>
              <a:rPr lang="en-ZA" sz="2400" dirty="0" smtClean="0">
                <a:latin typeface="+mj-lt"/>
              </a:rPr>
              <a:t>Store and update available books information</a:t>
            </a:r>
            <a:endParaRPr lang="en-ZA" sz="2400" dirty="0">
              <a:latin typeface="+mj-lt"/>
            </a:endParaRPr>
          </a:p>
          <a:p>
            <a:r>
              <a:rPr lang="en-ZA" sz="2400" dirty="0" smtClean="0">
                <a:latin typeface="+mj-lt"/>
              </a:rPr>
              <a:t>Adding new books and their information</a:t>
            </a:r>
          </a:p>
          <a:p>
            <a:r>
              <a:rPr lang="en-ZA" sz="2400" dirty="0" smtClean="0">
                <a:latin typeface="+mj-lt"/>
              </a:rPr>
              <a:t>Generating daily sales report</a:t>
            </a:r>
          </a:p>
          <a:p>
            <a:r>
              <a:rPr lang="en-ZA" sz="2400" dirty="0" smtClean="0">
                <a:latin typeface="+mj-lt"/>
              </a:rPr>
              <a:t>View customer purchase history</a:t>
            </a:r>
          </a:p>
          <a:p>
            <a:r>
              <a:rPr lang="en-ZA" sz="2400" dirty="0" smtClean="0">
                <a:latin typeface="+mj-lt"/>
              </a:rPr>
              <a:t>Check the availability of a book </a:t>
            </a:r>
          </a:p>
          <a:p>
            <a:endParaRPr lang="en-ZA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49" y="2473381"/>
            <a:ext cx="4904790" cy="2756491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953477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/>
              <a:t>Major Data Questions</a:t>
            </a:r>
            <a:endParaRPr lang="en-ZA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756" y="1711193"/>
            <a:ext cx="5472000" cy="3263705"/>
          </a:xfrm>
        </p:spPr>
        <p:txBody>
          <a:bodyPr/>
          <a:lstStyle/>
          <a:p>
            <a:r>
              <a:rPr lang="en-ZA" sz="3200" dirty="0" smtClean="0">
                <a:latin typeface="+mj-lt"/>
              </a:rPr>
              <a:t>Date on which particular order is made</a:t>
            </a:r>
            <a:endParaRPr lang="en-ZA" sz="3200" dirty="0">
              <a:latin typeface="+mj-lt"/>
            </a:endParaRPr>
          </a:p>
          <a:p>
            <a:r>
              <a:rPr lang="en-ZA" sz="3200" dirty="0" smtClean="0">
                <a:latin typeface="+mj-lt"/>
              </a:rPr>
              <a:t>Customers purchase history</a:t>
            </a:r>
            <a:endParaRPr lang="en-ZA" sz="3200" dirty="0">
              <a:latin typeface="+mj-lt"/>
            </a:endParaRPr>
          </a:p>
          <a:p>
            <a:r>
              <a:rPr lang="en-ZA" sz="3200" dirty="0" smtClean="0">
                <a:latin typeface="+mj-lt"/>
              </a:rPr>
              <a:t>Customer Who purchased a particular Item</a:t>
            </a:r>
          </a:p>
          <a:p>
            <a:r>
              <a:rPr lang="en-ZA" sz="3200" dirty="0" smtClean="0">
                <a:latin typeface="+mj-lt"/>
              </a:rPr>
              <a:t>To check if a book is in stock</a:t>
            </a:r>
            <a:endParaRPr lang="en-ZA" sz="3200" dirty="0">
              <a:latin typeface="+mj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2" y="1260317"/>
            <a:ext cx="5511800" cy="3665562"/>
          </a:xfrm>
        </p:spPr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 Diagram - Visio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11" y="864000"/>
            <a:ext cx="4684542" cy="5813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                               ER </a:t>
            </a:r>
            <a:r>
              <a:rPr lang="en-US" b="1" dirty="0"/>
              <a:t>Diagram - SQL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17" y="1280160"/>
            <a:ext cx="6231988" cy="5190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ER Diagram – Access Relationship Diagram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1250302"/>
            <a:ext cx="8509518" cy="5427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 </a:t>
            </a:r>
            <a:r>
              <a:rPr lang="en-ZA" dirty="0" smtClean="0"/>
              <a:t>                              </a:t>
            </a:r>
            <a:r>
              <a:rPr lang="en-ZA" b="1" dirty="0" smtClean="0"/>
              <a:t>Register </a:t>
            </a:r>
            <a:r>
              <a:rPr lang="en-ZA" b="1" dirty="0"/>
              <a:t>New Publisher  </a:t>
            </a:r>
            <a:r>
              <a:rPr lang="en-ZA" b="1" dirty="0" smtClean="0"/>
              <a:t>Form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3" y="1406770"/>
            <a:ext cx="8187398" cy="3868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 </a:t>
            </a:r>
            <a:r>
              <a:rPr lang="en-US" b="1" dirty="0" smtClean="0"/>
              <a:t>Register Author Form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23" y="1308295"/>
            <a:ext cx="6203851" cy="4023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                                      Add Book Form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56" y="1209822"/>
            <a:ext cx="5922499" cy="5067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44" y="144147"/>
            <a:ext cx="2845838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120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Times New Roman</vt:lpstr>
      <vt:lpstr>Office Theme</vt:lpstr>
      <vt:lpstr>Bookstore Database Management  System</vt:lpstr>
      <vt:lpstr>Project Goals</vt:lpstr>
      <vt:lpstr>Major Data Questions</vt:lpstr>
      <vt:lpstr>ER Diagram - Visio</vt:lpstr>
      <vt:lpstr>                                            ER Diagram - SQL</vt:lpstr>
      <vt:lpstr>ER Diagram – Access Relationship Diagram</vt:lpstr>
      <vt:lpstr>                               Register New Publisher  Form </vt:lpstr>
      <vt:lpstr>                                        Register Author Form</vt:lpstr>
      <vt:lpstr>                                                   Add Book Form</vt:lpstr>
      <vt:lpstr>                                               Assign Shelf Form</vt:lpstr>
      <vt:lpstr>                                                     Sales Report</vt:lpstr>
      <vt:lpstr>                        Customer Purchase History Report</vt:lpstr>
      <vt:lpstr>                                                           Trigger</vt:lpstr>
      <vt:lpstr>        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2018-12-03T11:45:58Z</dcterms:created>
  <dcterms:modified xsi:type="dcterms:W3CDTF">2018-12-03T22:02:44Z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